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0" r:id="rId6"/>
    <p:sldId id="261" r:id="rId7"/>
    <p:sldId id="268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B5BB9-CDA7-4ADB-B4E6-3A0F62C410D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1FEC7-EA3C-42F1-9692-A8C3DB6DF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0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1FEC7-EA3C-42F1-9692-A8C3DB6DFF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6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61" y="29803"/>
            <a:ext cx="7772400" cy="1470025"/>
          </a:xfrm>
        </p:spPr>
        <p:txBody>
          <a:bodyPr/>
          <a:lstStyle/>
          <a:p>
            <a:r>
              <a:rPr lang="ru-RU" b="1" dirty="0" smtClean="0"/>
              <a:t>В гости к бабушке Маланье и дедушке Федору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0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ое от зан\11G6TF7WcBfXpGNi17hqaHz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1050"/>
            <a:ext cx="5400600" cy="6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мое от зан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" y="0"/>
            <a:ext cx="9134585" cy="66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е от зан\0009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е от зан\овцы-32543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8109"/>
            <a:ext cx="7344816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04864"/>
            <a:ext cx="32067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137612\Desktop\Новая папка\собака в клет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06" y="2169944"/>
            <a:ext cx="3452614" cy="31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37612\Desktop\Новая папка\замок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94" y="3170125"/>
            <a:ext cx="1413817" cy="1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37612\Desktop\Новая папка\замок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86" y="5229200"/>
            <a:ext cx="1180834" cy="147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137612\Desktop\Новая папка\замок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9849"/>
            <a:ext cx="1152128" cy="14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137612\Desktop\Новая папка\куриц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" y="346596"/>
            <a:ext cx="1086010" cy="10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137612\Desktop\Новая папка\лу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36383"/>
            <a:ext cx="1141864" cy="11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137612\Desktop\Новая папка\сло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33" y="314007"/>
            <a:ext cx="1202607" cy="9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137612\Desktop\Новая папка\помидор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40" y="-79110"/>
            <a:ext cx="864311" cy="9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137612\Desktop\Новая папка\лиса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/>
          <a:stretch/>
        </p:blipFill>
        <p:spPr bwMode="auto">
          <a:xfrm>
            <a:off x="4150322" y="178215"/>
            <a:ext cx="1335009" cy="11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137612\Desktop\Новая папка\карандаш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13" y="797784"/>
            <a:ext cx="1363982" cy="7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137612\Desktop\Новая папка\ведро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0" y="98097"/>
            <a:ext cx="1045224" cy="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originals/63/cb/12/63cb1294f4388bfa74af434b4c33857b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93" y="-17731"/>
            <a:ext cx="1212425" cy="1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asismarket.ru/uploads/shop/products/main/thumbnails-www-453420_12_tif_1000x1000jp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0" y="-21170"/>
            <a:ext cx="989574" cy="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835696" y="5188043"/>
            <a:ext cx="1231044" cy="16699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0152" y="5013176"/>
            <a:ext cx="3173343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2797E-6 L 0.81667 0.41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20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6165E-6 L -0.12413 0.316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15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102E-7 L -0.1993 0.445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2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1855E-6 L 0.49809 0.627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31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4594E-6 L 0.18593 0.79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3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9329E-6 L 0.19531 0.820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40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3849E-8 L -0.696 0.686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9" y="34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3849E-8 L -0.51232 0.80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40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47698E-8 L -0.0125 0.170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8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1177E-7 L 0.70296 -0.015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39" y="-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мое от зан\п-охой-во-к-85604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6"/>
          <a:stretch/>
        </p:blipFill>
        <p:spPr bwMode="auto">
          <a:xfrm>
            <a:off x="0" y="476672"/>
            <a:ext cx="9144000" cy="58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110593" cy="683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512396" cy="515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мое от зан\свинь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083217" cy="25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е от зан\смешные животные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" y="459974"/>
            <a:ext cx="90358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"/>
          <a:stretch/>
        </p:blipFill>
        <p:spPr bwMode="auto">
          <a:xfrm>
            <a:off x="683568" y="-10516"/>
            <a:ext cx="7776864" cy="674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гости к бабушке Маланье и дедушке Федору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1137612</dc:creator>
  <cp:lastModifiedBy>Пользователь</cp:lastModifiedBy>
  <cp:revision>20</cp:revision>
  <dcterms:created xsi:type="dcterms:W3CDTF">2020-10-16T06:35:34Z</dcterms:created>
  <dcterms:modified xsi:type="dcterms:W3CDTF">2020-10-21T03:40:50Z</dcterms:modified>
</cp:coreProperties>
</file>